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72442" autoAdjust="0"/>
  </p:normalViewPr>
  <p:slideViewPr>
    <p:cSldViewPr>
      <p:cViewPr varScale="1">
        <p:scale>
          <a:sx n="108" d="100"/>
          <a:sy n="108" d="100"/>
        </p:scale>
        <p:origin x="153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custSel modSld sldOrd">
      <pc:chgData name="Michael Graber" userId="737b1de786d36e52" providerId="LiveId" clId="{CEA48B5A-4BE4-435B-9166-41EF013590A8}" dt="2024-06-09T19:35:32.176" v="252" actId="20577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  <pc:sldChg chg="modNotesTx">
        <pc:chgData name="Michael Graber" userId="737b1de786d36e52" providerId="LiveId" clId="{CEA48B5A-4BE4-435B-9166-41EF013590A8}" dt="2024-06-09T19:35:32.176" v="252" actId="20577"/>
        <pc:sldMkLst>
          <pc:docMk/>
          <pc:sldMk cId="2752899583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10.06.2024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10.06.2024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PostgreSQL High </a:t>
            </a:r>
            <a:r>
              <a:rPr lang="de-DE" dirty="0" err="1"/>
              <a:t>Availability</a:t>
            </a:r>
            <a:r>
              <a:rPr lang="de-DE" dirty="0"/>
              <a:t> Cluster evaluieren und Testsystem implementieren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4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Veeam</a:t>
            </a:r>
            <a:r>
              <a:rPr lang="de-CH" sz="1000" dirty="0"/>
              <a:t> Kaste</a:t>
            </a:r>
            <a:r>
              <a:rPr lang="de-CH" sz="1000" baseline="0" dirty="0"/>
              <a:t>n </a:t>
            </a:r>
            <a:r>
              <a:rPr lang="de-CH" sz="1000" dirty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Kubernetes</a:t>
            </a:r>
            <a:r>
              <a:rPr lang="de-CH" sz="1000" dirty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10.06.2024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10.06.2024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10.06.2024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10.06.2024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10.06.2024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Modelle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10.06.2024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liest bestehende Parameter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eine HTML-Tabelle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SIEM und </a:t>
            </a:r>
            <a:r>
              <a:rPr lang="de-CH"/>
              <a:t>PKI einbinden</a:t>
            </a:r>
            <a:endParaRPr lang="de-CH" dirty="0"/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reduzieren</a:t>
            </a:r>
          </a:p>
          <a:p>
            <a:pPr lvl="1"/>
            <a:r>
              <a:rPr lang="de-CH" dirty="0"/>
              <a:t>Zeitplan und Dokument anders aufbauen</a:t>
            </a:r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/>
              <a:t>rke2</a:t>
            </a:r>
          </a:p>
          <a:p>
            <a:pPr lvl="1"/>
            <a:r>
              <a:rPr lang="de-CH" dirty="0" err="1"/>
              <a:t>local-path-provisioner</a:t>
            </a:r>
            <a:endParaRPr lang="de-CH" dirty="0"/>
          </a:p>
          <a:p>
            <a:pPr lvl="1"/>
            <a:r>
              <a:rPr lang="de-CH" dirty="0" err="1"/>
              <a:t>MetalLB</a:t>
            </a:r>
            <a:endParaRPr lang="de-CH" dirty="0"/>
          </a:p>
          <a:p>
            <a:pPr lvl="1"/>
            <a:r>
              <a:rPr lang="de-CH" dirty="0"/>
              <a:t>Distributed 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1384</Words>
  <Application>Microsoft Office PowerPoint</Application>
  <PresentationFormat>Bildschirmpräsentation (16:9)</PresentationFormat>
  <Paragraphs>672</Paragraphs>
  <Slides>37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Arial  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Michael Graber</cp:lastModifiedBy>
  <cp:revision>175</cp:revision>
  <dcterms:created xsi:type="dcterms:W3CDTF">2021-09-20T14:02:05Z</dcterms:created>
  <dcterms:modified xsi:type="dcterms:W3CDTF">2024-06-10T19:42:01Z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